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0" r:id="rId4"/>
    <p:sldId id="264" r:id="rId5"/>
    <p:sldId id="269" r:id="rId6"/>
    <p:sldId id="261" r:id="rId7"/>
    <p:sldId id="259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</p:sldIdLst>
  <p:sldSz cx="18288000" cy="10287000"/>
  <p:notesSz cx="6858000" cy="9144000"/>
  <p:embeddedFontLst>
    <p:embeddedFont>
      <p:font typeface="DejaVu Sans Condensed" panose="020B0606030804020204" pitchFamily="34" charset="0"/>
      <p:regular r:id="rId20"/>
      <p:bold r:id="rId21"/>
      <p:italic r:id="rId22"/>
      <p:boldItalic r:id="rId23"/>
    </p:embeddedFont>
    <p:embeddedFont>
      <p:font typeface="DM Sans Bold" panose="020B0604020202020204" charset="0"/>
      <p:regular r:id="rId24"/>
    </p:embeddedFont>
    <p:embeddedFont>
      <p:font typeface="Moontime" panose="020B0604020202020204" charset="0"/>
      <p:regular r:id="rId25"/>
    </p:embeddedFont>
    <p:embeddedFont>
      <p:font typeface="王漢宗細圓體繁" panose="02020300000000000000" pitchFamily="18" charset="-12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F33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-658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11FD28-5F09-427E-AA5C-889174FDE151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</dgm:pt>
    <dgm:pt modelId="{20271A9C-6C8D-4360-9BE3-886B461F5C12}">
      <dgm:prSet phldrT="[文字]" custT="1"/>
      <dgm:spPr/>
      <dgm:t>
        <a:bodyPr/>
        <a:lstStyle/>
        <a:p>
          <a:r>
            <a:rPr lang="zh-TW" altLang="en-US" sz="4000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</a:p>
      </dgm:t>
    </dgm:pt>
    <dgm:pt modelId="{0273B09E-874F-46B9-9114-B996A8C6C4E2}" type="par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B9FE0B60-120C-4C12-8581-85738640F9E8}" type="sib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90B8D0E7-CAA6-44B6-BCD4-A418CDDFD062}">
      <dgm:prSet phldrT="[文字]" custT="1"/>
      <dgm:spPr/>
      <dgm:t>
        <a:bodyPr/>
        <a:lstStyle/>
        <a:p>
          <a:r>
            <a:rPr lang="zh-TW" altLang="en-US" sz="4000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sz="4000" dirty="0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0DC8CE87-0C9D-4D5B-B03E-75B40F85D08E}" type="parTrans" cxnId="{BCC03AB0-5A2E-45F2-AD2D-2C3F575F64ED}">
      <dgm:prSet/>
      <dgm:spPr/>
      <dgm:t>
        <a:bodyPr/>
        <a:lstStyle/>
        <a:p>
          <a:endParaRPr lang="zh-TW" altLang="en-US"/>
        </a:p>
      </dgm:t>
    </dgm:pt>
    <dgm:pt modelId="{99C5102F-885D-4BC1-9C4A-EB2BCC20EE49}" type="sibTrans" cxnId="{BCC03AB0-5A2E-45F2-AD2D-2C3F575F64ED}">
      <dgm:prSet/>
      <dgm:spPr/>
      <dgm:t>
        <a:bodyPr/>
        <a:lstStyle/>
        <a:p>
          <a:endParaRPr lang="zh-TW" altLang="en-US"/>
        </a:p>
      </dgm:t>
    </dgm:pt>
    <dgm:pt modelId="{BE1088C7-6FF9-47C7-B059-988964EFE3C8}">
      <dgm:prSet phldrT="[文字]" custT="1"/>
      <dgm:spPr/>
      <dgm:t>
        <a:bodyPr/>
        <a:lstStyle/>
        <a:p>
          <a:r>
            <a:rPr lang="zh-TW" altLang="en-US" sz="4000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sz="4000" dirty="0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E5BAF197-883D-4A96-9347-3C1D70B91E1F}" type="parTrans" cxnId="{8FF4F8E1-6339-4C8D-8890-19F3DDDBEA2D}">
      <dgm:prSet/>
      <dgm:spPr/>
      <dgm:t>
        <a:bodyPr/>
        <a:lstStyle/>
        <a:p>
          <a:endParaRPr lang="zh-TW" altLang="en-US"/>
        </a:p>
      </dgm:t>
    </dgm:pt>
    <dgm:pt modelId="{B3211A60-ECCA-448A-83FB-0296F57A24B9}" type="sibTrans" cxnId="{8FF4F8E1-6339-4C8D-8890-19F3DDDBEA2D}">
      <dgm:prSet/>
      <dgm:spPr/>
      <dgm:t>
        <a:bodyPr/>
        <a:lstStyle/>
        <a:p>
          <a:endParaRPr lang="zh-TW" altLang="en-US"/>
        </a:p>
      </dgm:t>
    </dgm:pt>
    <dgm:pt modelId="{A628AB84-D059-4ADE-B9AE-4CE7627F5337}">
      <dgm:prSet phldrT="[文字]" custT="1"/>
      <dgm:spPr/>
      <dgm:t>
        <a:bodyPr/>
        <a:lstStyle/>
        <a:p>
          <a:r>
            <a:rPr lang="zh-TW" altLang="en-US" sz="4000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sz="4800" dirty="0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18B7BC94-1653-4F57-83AC-19D5B3EA5A95}" type="parTrans" cxnId="{396DC1BF-A3A2-4B38-8556-5D3A78AF6955}">
      <dgm:prSet/>
      <dgm:spPr/>
      <dgm:t>
        <a:bodyPr/>
        <a:lstStyle/>
        <a:p>
          <a:endParaRPr lang="zh-TW" altLang="en-US"/>
        </a:p>
      </dgm:t>
    </dgm:pt>
    <dgm:pt modelId="{0BA4EA47-705F-42D1-A96F-CE9C46DFB63D}" type="sibTrans" cxnId="{396DC1BF-A3A2-4B38-8556-5D3A78AF6955}">
      <dgm:prSet/>
      <dgm:spPr/>
      <dgm:t>
        <a:bodyPr/>
        <a:lstStyle/>
        <a:p>
          <a:endParaRPr lang="zh-TW" altLang="en-US"/>
        </a:p>
      </dgm:t>
    </dgm:pt>
    <dgm:pt modelId="{B5BBE599-297B-43BF-8AEB-307161B1032E}" type="pres">
      <dgm:prSet presAssocID="{5C11FD28-5F09-427E-AA5C-889174FDE151}" presName="rootnode" presStyleCnt="0">
        <dgm:presLayoutVars>
          <dgm:chMax/>
          <dgm:chPref/>
          <dgm:dir/>
          <dgm:animLvl val="lvl"/>
        </dgm:presLayoutVars>
      </dgm:prSet>
      <dgm:spPr/>
    </dgm:pt>
    <dgm:pt modelId="{860356F9-5A19-409C-B10A-8C4C6C390816}" type="pres">
      <dgm:prSet presAssocID="{20271A9C-6C8D-4360-9BE3-886B461F5C12}" presName="composite" presStyleCnt="0"/>
      <dgm:spPr/>
    </dgm:pt>
    <dgm:pt modelId="{6B365370-C89D-4259-AF80-24D33F19D372}" type="pres">
      <dgm:prSet presAssocID="{20271A9C-6C8D-4360-9BE3-886B461F5C12}" presName="bentUpArrow1" presStyleLbl="alignImgPlace1" presStyleIdx="0" presStyleCnt="3" custScaleY="251349"/>
      <dgm:spPr>
        <a:solidFill>
          <a:schemeClr val="accent2">
            <a:lumMod val="20000"/>
            <a:lumOff val="80000"/>
          </a:schemeClr>
        </a:solidFill>
      </dgm:spPr>
    </dgm:pt>
    <dgm:pt modelId="{7C85424E-7643-492B-A823-379419ECA4AF}" type="pres">
      <dgm:prSet presAssocID="{20271A9C-6C8D-4360-9BE3-886B461F5C12}" presName="ParentText" presStyleLbl="node1" presStyleIdx="0" presStyleCnt="4" custScaleX="173058">
        <dgm:presLayoutVars>
          <dgm:chMax val="1"/>
          <dgm:chPref val="1"/>
          <dgm:bulletEnabled val="1"/>
        </dgm:presLayoutVars>
      </dgm:prSet>
      <dgm:spPr/>
    </dgm:pt>
    <dgm:pt modelId="{F5EB4729-4F96-459D-B14F-B06AF495A0F9}" type="pres">
      <dgm:prSet presAssocID="{20271A9C-6C8D-4360-9BE3-886B461F5C1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0152758-D2E2-43F4-96C2-3CF87592512B}" type="pres">
      <dgm:prSet presAssocID="{B9FE0B60-120C-4C12-8581-85738640F9E8}" presName="sibTrans" presStyleCnt="0"/>
      <dgm:spPr/>
    </dgm:pt>
    <dgm:pt modelId="{F41E3358-598F-46EF-90B7-F4DD94716EED}" type="pres">
      <dgm:prSet presAssocID="{90B8D0E7-CAA6-44B6-BCD4-A418CDDFD062}" presName="composite" presStyleCnt="0"/>
      <dgm:spPr/>
    </dgm:pt>
    <dgm:pt modelId="{0C5941DA-007C-45F5-9C5A-AB3ACCE0F35E}" type="pres">
      <dgm:prSet presAssocID="{90B8D0E7-CAA6-44B6-BCD4-A418CDDFD062}" presName="bentUpArrow1" presStyleLbl="alignImgPlace1" presStyleIdx="1" presStyleCnt="3" custScaleY="241049"/>
      <dgm:spPr/>
    </dgm:pt>
    <dgm:pt modelId="{8D12589C-C49E-474D-9787-DEE74FFA14A0}" type="pres">
      <dgm:prSet presAssocID="{90B8D0E7-CAA6-44B6-BCD4-A418CDDFD062}" presName="ParentText" presStyleLbl="node1" presStyleIdx="1" presStyleCnt="4" custScaleX="155137" custLinFactNeighborX="-3836" custLinFactNeighborY="-1810">
        <dgm:presLayoutVars>
          <dgm:chMax val="1"/>
          <dgm:chPref val="1"/>
          <dgm:bulletEnabled val="1"/>
        </dgm:presLayoutVars>
      </dgm:prSet>
      <dgm:spPr/>
    </dgm:pt>
    <dgm:pt modelId="{3A4DA39B-62D7-4210-B9A7-44DEB03A0DFB}" type="pres">
      <dgm:prSet presAssocID="{90B8D0E7-CAA6-44B6-BCD4-A418CDDFD062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E9FB6C3-A944-4179-882C-30F9661D5C2A}" type="pres">
      <dgm:prSet presAssocID="{99C5102F-885D-4BC1-9C4A-EB2BCC20EE49}" presName="sibTrans" presStyleCnt="0"/>
      <dgm:spPr/>
    </dgm:pt>
    <dgm:pt modelId="{9EC0C7E0-DB3B-4DB6-A28A-63BC6CDCF24A}" type="pres">
      <dgm:prSet presAssocID="{BE1088C7-6FF9-47C7-B059-988964EFE3C8}" presName="composite" presStyleCnt="0"/>
      <dgm:spPr/>
    </dgm:pt>
    <dgm:pt modelId="{CF4138C8-70A2-4808-99E2-2D3BFBC46ECA}" type="pres">
      <dgm:prSet presAssocID="{BE1088C7-6FF9-47C7-B059-988964EFE3C8}" presName="bentUpArrow1" presStyleLbl="alignImgPlace1" presStyleIdx="2" presStyleCnt="3" custScaleY="213836" custLinFactNeighborX="-8403" custLinFactNeighborY="-207"/>
      <dgm:spPr>
        <a:solidFill>
          <a:schemeClr val="accent4">
            <a:lumMod val="40000"/>
            <a:lumOff val="60000"/>
          </a:schemeClr>
        </a:solidFill>
      </dgm:spPr>
    </dgm:pt>
    <dgm:pt modelId="{8A718CE8-BBDD-49B1-BB8B-323EF6DAD0AB}" type="pres">
      <dgm:prSet presAssocID="{BE1088C7-6FF9-47C7-B059-988964EFE3C8}" presName="ParentText" presStyleLbl="node1" presStyleIdx="2" presStyleCnt="4" custScaleX="163804" custLinFactNeighborX="-3499" custLinFactNeighborY="-1171">
        <dgm:presLayoutVars>
          <dgm:chMax val="1"/>
          <dgm:chPref val="1"/>
          <dgm:bulletEnabled val="1"/>
        </dgm:presLayoutVars>
      </dgm:prSet>
      <dgm:spPr/>
    </dgm:pt>
    <dgm:pt modelId="{4CDAC352-4D94-4E30-8476-C688AAF50577}" type="pres">
      <dgm:prSet presAssocID="{BE1088C7-6FF9-47C7-B059-988964EFE3C8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7D9E85E-F3EE-4A91-A770-12C6D00BEA5F}" type="pres">
      <dgm:prSet presAssocID="{B3211A60-ECCA-448A-83FB-0296F57A24B9}" presName="sibTrans" presStyleCnt="0"/>
      <dgm:spPr/>
    </dgm:pt>
    <dgm:pt modelId="{96AE6D4D-EC68-4845-A029-19A3F0EBB6E2}" type="pres">
      <dgm:prSet presAssocID="{A628AB84-D059-4ADE-B9AE-4CE7627F5337}" presName="composite" presStyleCnt="0"/>
      <dgm:spPr/>
    </dgm:pt>
    <dgm:pt modelId="{DFBF3DE2-D7FA-453C-AFF7-5355876C8D99}" type="pres">
      <dgm:prSet presAssocID="{A628AB84-D059-4ADE-B9AE-4CE7627F5337}" presName="ParentText" presStyleLbl="node1" presStyleIdx="3" presStyleCnt="4" custScaleX="149771" custLinFactNeighborX="-7297" custLinFactNeighborY="2040">
        <dgm:presLayoutVars>
          <dgm:chMax val="1"/>
          <dgm:chPref val="1"/>
          <dgm:bulletEnabled val="1"/>
        </dgm:presLayoutVars>
      </dgm:prSet>
      <dgm:spPr/>
    </dgm:pt>
  </dgm:ptLst>
  <dgm:cxnLst>
    <dgm:cxn modelId="{BCC03AB0-5A2E-45F2-AD2D-2C3F575F64ED}" srcId="{5C11FD28-5F09-427E-AA5C-889174FDE151}" destId="{90B8D0E7-CAA6-44B6-BCD4-A418CDDFD062}" srcOrd="1" destOrd="0" parTransId="{0DC8CE87-0C9D-4D5B-B03E-75B40F85D08E}" sibTransId="{99C5102F-885D-4BC1-9C4A-EB2BCC20EE49}"/>
    <dgm:cxn modelId="{B9CBDE25-6E93-4F33-89AA-F6B575C739DC}" type="presOf" srcId="{20271A9C-6C8D-4360-9BE3-886B461F5C12}" destId="{7C85424E-7643-492B-A823-379419ECA4AF}" srcOrd="0" destOrd="0" presId="urn:microsoft.com/office/officeart/2005/8/layout/StepDownProcess"/>
    <dgm:cxn modelId="{25C62F9E-6666-4046-A338-D3745DA6984B}" srcId="{5C11FD28-5F09-427E-AA5C-889174FDE151}" destId="{20271A9C-6C8D-4360-9BE3-886B461F5C12}" srcOrd="0" destOrd="0" parTransId="{0273B09E-874F-46B9-9114-B996A8C6C4E2}" sibTransId="{B9FE0B60-120C-4C12-8581-85738640F9E8}"/>
    <dgm:cxn modelId="{268C835A-C912-43AC-8872-2A9CEA696D51}" type="presOf" srcId="{90B8D0E7-CAA6-44B6-BCD4-A418CDDFD062}" destId="{8D12589C-C49E-474D-9787-DEE74FFA14A0}" srcOrd="0" destOrd="0" presId="urn:microsoft.com/office/officeart/2005/8/layout/StepDownProcess"/>
    <dgm:cxn modelId="{396DC1BF-A3A2-4B38-8556-5D3A78AF6955}" srcId="{5C11FD28-5F09-427E-AA5C-889174FDE151}" destId="{A628AB84-D059-4ADE-B9AE-4CE7627F5337}" srcOrd="3" destOrd="0" parTransId="{18B7BC94-1653-4F57-83AC-19D5B3EA5A95}" sibTransId="{0BA4EA47-705F-42D1-A96F-CE9C46DFB63D}"/>
    <dgm:cxn modelId="{C3894E19-B83F-4F28-8CC6-A56CDA4209DF}" type="presOf" srcId="{A628AB84-D059-4ADE-B9AE-4CE7627F5337}" destId="{DFBF3DE2-D7FA-453C-AFF7-5355876C8D99}" srcOrd="0" destOrd="0" presId="urn:microsoft.com/office/officeart/2005/8/layout/StepDownProcess"/>
    <dgm:cxn modelId="{E5F38132-3C54-4576-B409-94ACC08A9472}" type="presOf" srcId="{BE1088C7-6FF9-47C7-B059-988964EFE3C8}" destId="{8A718CE8-BBDD-49B1-BB8B-323EF6DAD0AB}" srcOrd="0" destOrd="0" presId="urn:microsoft.com/office/officeart/2005/8/layout/StepDownProcess"/>
    <dgm:cxn modelId="{8FF4F8E1-6339-4C8D-8890-19F3DDDBEA2D}" srcId="{5C11FD28-5F09-427E-AA5C-889174FDE151}" destId="{BE1088C7-6FF9-47C7-B059-988964EFE3C8}" srcOrd="2" destOrd="0" parTransId="{E5BAF197-883D-4A96-9347-3C1D70B91E1F}" sibTransId="{B3211A60-ECCA-448A-83FB-0296F57A24B9}"/>
    <dgm:cxn modelId="{B8A8E9F7-8EE0-46FE-89AD-2C66E937CEBD}" type="presOf" srcId="{5C11FD28-5F09-427E-AA5C-889174FDE151}" destId="{B5BBE599-297B-43BF-8AEB-307161B1032E}" srcOrd="0" destOrd="0" presId="urn:microsoft.com/office/officeart/2005/8/layout/StepDownProcess"/>
    <dgm:cxn modelId="{6C62D8A2-2B39-466F-A7A6-F426953C5F3F}" type="presParOf" srcId="{B5BBE599-297B-43BF-8AEB-307161B1032E}" destId="{860356F9-5A19-409C-B10A-8C4C6C390816}" srcOrd="0" destOrd="0" presId="urn:microsoft.com/office/officeart/2005/8/layout/StepDownProcess"/>
    <dgm:cxn modelId="{41A63E5A-A023-447A-BD37-F8B7299C67E5}" type="presParOf" srcId="{860356F9-5A19-409C-B10A-8C4C6C390816}" destId="{6B365370-C89D-4259-AF80-24D33F19D372}" srcOrd="0" destOrd="0" presId="urn:microsoft.com/office/officeart/2005/8/layout/StepDownProcess"/>
    <dgm:cxn modelId="{BE5048B3-4B3A-4D67-8205-22A3826C8B8A}" type="presParOf" srcId="{860356F9-5A19-409C-B10A-8C4C6C390816}" destId="{7C85424E-7643-492B-A823-379419ECA4AF}" srcOrd="1" destOrd="0" presId="urn:microsoft.com/office/officeart/2005/8/layout/StepDownProcess"/>
    <dgm:cxn modelId="{21626B09-4525-40EB-84A7-5499B19E56CE}" type="presParOf" srcId="{860356F9-5A19-409C-B10A-8C4C6C390816}" destId="{F5EB4729-4F96-459D-B14F-B06AF495A0F9}" srcOrd="2" destOrd="0" presId="urn:microsoft.com/office/officeart/2005/8/layout/StepDownProcess"/>
    <dgm:cxn modelId="{819033E9-A277-4924-8608-62C09DB0CD9F}" type="presParOf" srcId="{B5BBE599-297B-43BF-8AEB-307161B1032E}" destId="{B0152758-D2E2-43F4-96C2-3CF87592512B}" srcOrd="1" destOrd="0" presId="urn:microsoft.com/office/officeart/2005/8/layout/StepDownProcess"/>
    <dgm:cxn modelId="{DE8249B8-16F8-42C5-9BF9-4E1D782249DB}" type="presParOf" srcId="{B5BBE599-297B-43BF-8AEB-307161B1032E}" destId="{F41E3358-598F-46EF-90B7-F4DD94716EED}" srcOrd="2" destOrd="0" presId="urn:microsoft.com/office/officeart/2005/8/layout/StepDownProcess"/>
    <dgm:cxn modelId="{70F51B61-FD07-4CE8-B340-C5DF254DE5DD}" type="presParOf" srcId="{F41E3358-598F-46EF-90B7-F4DD94716EED}" destId="{0C5941DA-007C-45F5-9C5A-AB3ACCE0F35E}" srcOrd="0" destOrd="0" presId="urn:microsoft.com/office/officeart/2005/8/layout/StepDownProcess"/>
    <dgm:cxn modelId="{D126005A-9B8C-4967-AF09-B08D6C690401}" type="presParOf" srcId="{F41E3358-598F-46EF-90B7-F4DD94716EED}" destId="{8D12589C-C49E-474D-9787-DEE74FFA14A0}" srcOrd="1" destOrd="0" presId="urn:microsoft.com/office/officeart/2005/8/layout/StepDownProcess"/>
    <dgm:cxn modelId="{AC826716-DE1A-4965-ABD3-F55F401EAE48}" type="presParOf" srcId="{F41E3358-598F-46EF-90B7-F4DD94716EED}" destId="{3A4DA39B-62D7-4210-B9A7-44DEB03A0DFB}" srcOrd="2" destOrd="0" presId="urn:microsoft.com/office/officeart/2005/8/layout/StepDownProcess"/>
    <dgm:cxn modelId="{70490C71-6B46-46F3-81D5-E7EE0476CCE6}" type="presParOf" srcId="{B5BBE599-297B-43BF-8AEB-307161B1032E}" destId="{9E9FB6C3-A944-4179-882C-30F9661D5C2A}" srcOrd="3" destOrd="0" presId="urn:microsoft.com/office/officeart/2005/8/layout/StepDownProcess"/>
    <dgm:cxn modelId="{282AD152-CB9F-4A54-9F7A-B0D089A977D6}" type="presParOf" srcId="{B5BBE599-297B-43BF-8AEB-307161B1032E}" destId="{9EC0C7E0-DB3B-4DB6-A28A-63BC6CDCF24A}" srcOrd="4" destOrd="0" presId="urn:microsoft.com/office/officeart/2005/8/layout/StepDownProcess"/>
    <dgm:cxn modelId="{9379F7FE-251C-4E35-B2DC-AD9764B8D446}" type="presParOf" srcId="{9EC0C7E0-DB3B-4DB6-A28A-63BC6CDCF24A}" destId="{CF4138C8-70A2-4808-99E2-2D3BFBC46ECA}" srcOrd="0" destOrd="0" presId="urn:microsoft.com/office/officeart/2005/8/layout/StepDownProcess"/>
    <dgm:cxn modelId="{DD0B82CC-1E3E-4CEB-971C-C98D086FBBAC}" type="presParOf" srcId="{9EC0C7E0-DB3B-4DB6-A28A-63BC6CDCF24A}" destId="{8A718CE8-BBDD-49B1-BB8B-323EF6DAD0AB}" srcOrd="1" destOrd="0" presId="urn:microsoft.com/office/officeart/2005/8/layout/StepDownProcess"/>
    <dgm:cxn modelId="{457B4C46-0451-4522-87E8-7E9E87087F1C}" type="presParOf" srcId="{9EC0C7E0-DB3B-4DB6-A28A-63BC6CDCF24A}" destId="{4CDAC352-4D94-4E30-8476-C688AAF50577}" srcOrd="2" destOrd="0" presId="urn:microsoft.com/office/officeart/2005/8/layout/StepDownProcess"/>
    <dgm:cxn modelId="{2ED26BA3-7CA4-4C97-9590-0249BE0D2997}" type="presParOf" srcId="{B5BBE599-297B-43BF-8AEB-307161B1032E}" destId="{C7D9E85E-F3EE-4A91-A770-12C6D00BEA5F}" srcOrd="5" destOrd="0" presId="urn:microsoft.com/office/officeart/2005/8/layout/StepDownProcess"/>
    <dgm:cxn modelId="{17E3CD8A-E1AE-4561-9E52-C6DD1CE8E7D4}" type="presParOf" srcId="{B5BBE599-297B-43BF-8AEB-307161B1032E}" destId="{96AE6D4D-EC68-4845-A029-19A3F0EBB6E2}" srcOrd="6" destOrd="0" presId="urn:microsoft.com/office/officeart/2005/8/layout/StepDownProcess"/>
    <dgm:cxn modelId="{A6C3E514-CCB4-486E-8017-C78E10C0ED0A}" type="presParOf" srcId="{96AE6D4D-EC68-4845-A029-19A3F0EBB6E2}" destId="{DFBF3DE2-D7FA-453C-AFF7-5355876C8D9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65370-C89D-4259-AF80-24D33F19D372}">
      <dsp:nvSpPr>
        <dsp:cNvPr id="0" name=""/>
        <dsp:cNvSpPr/>
      </dsp:nvSpPr>
      <dsp:spPr>
        <a:xfrm rot="5400000">
          <a:off x="133252" y="1807238"/>
          <a:ext cx="2645807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5424E-7643-492B-A823-379419ECA4AF}">
      <dsp:nvSpPr>
        <dsp:cNvPr id="0" name=""/>
        <dsp:cNvSpPr/>
      </dsp:nvSpPr>
      <dsp:spPr>
        <a:xfrm>
          <a:off x="3643" y="640362"/>
          <a:ext cx="3066641" cy="1240364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</a:p>
      </dsp:txBody>
      <dsp:txXfrm>
        <a:off x="64203" y="700922"/>
        <a:ext cx="2945521" cy="1119244"/>
      </dsp:txXfrm>
    </dsp:sp>
    <dsp:sp modelId="{F5EB4729-4F96-459D-B14F-B06AF495A0F9}">
      <dsp:nvSpPr>
        <dsp:cNvPr id="0" name=""/>
        <dsp:cNvSpPr/>
      </dsp:nvSpPr>
      <dsp:spPr>
        <a:xfrm>
          <a:off x="2422979" y="75865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5941DA-007C-45F5-9C5A-AB3ACCE0F35E}">
      <dsp:nvSpPr>
        <dsp:cNvPr id="0" name=""/>
        <dsp:cNvSpPr/>
      </dsp:nvSpPr>
      <dsp:spPr>
        <a:xfrm rot="5400000">
          <a:off x="1808589" y="3997158"/>
          <a:ext cx="2537384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6544756"/>
            <a:satOff val="-351"/>
            <a:lumOff val="56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2589C-C49E-474D-9787-DEE74FFA14A0}">
      <dsp:nvSpPr>
        <dsp:cNvPr id="0" name=""/>
        <dsp:cNvSpPr/>
      </dsp:nvSpPr>
      <dsp:spPr>
        <a:xfrm>
          <a:off x="1715576" y="2807832"/>
          <a:ext cx="2749075" cy="1240364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sz="4000" kern="1200" dirty="0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1776136" y="2868392"/>
        <a:ext cx="2627955" cy="1119244"/>
      </dsp:txXfrm>
    </dsp:sp>
    <dsp:sp modelId="{3A4DA39B-62D7-4210-B9A7-44DEB03A0DFB}">
      <dsp:nvSpPr>
        <dsp:cNvPr id="0" name=""/>
        <dsp:cNvSpPr/>
      </dsp:nvSpPr>
      <dsp:spPr>
        <a:xfrm>
          <a:off x="4044104" y="294857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4138C8-70A2-4808-99E2-2D3BFBC46ECA}">
      <dsp:nvSpPr>
        <dsp:cNvPr id="0" name=""/>
        <dsp:cNvSpPr/>
      </dsp:nvSpPr>
      <dsp:spPr>
        <a:xfrm rot="5400000">
          <a:off x="3707815" y="6130688"/>
          <a:ext cx="2250929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18CE8-BBDD-49B1-BB8B-323EF6DAD0AB}">
      <dsp:nvSpPr>
        <dsp:cNvPr id="0" name=""/>
        <dsp:cNvSpPr/>
      </dsp:nvSpPr>
      <dsp:spPr>
        <a:xfrm>
          <a:off x="3501456" y="4951467"/>
          <a:ext cx="2902657" cy="1240364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sz="4000" kern="1200" dirty="0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3562016" y="5012027"/>
        <a:ext cx="2781537" cy="1119244"/>
      </dsp:txXfrm>
    </dsp:sp>
    <dsp:sp modelId="{4CDAC352-4D94-4E30-8476-C688AAF50577}">
      <dsp:nvSpPr>
        <dsp:cNvPr id="0" name=""/>
        <dsp:cNvSpPr/>
      </dsp:nvSpPr>
      <dsp:spPr>
        <a:xfrm>
          <a:off x="5900804" y="508428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F3DE2-D7FA-453C-AFF7-5355876C8D99}">
      <dsp:nvSpPr>
        <dsp:cNvPr id="0" name=""/>
        <dsp:cNvSpPr/>
      </dsp:nvSpPr>
      <dsp:spPr>
        <a:xfrm>
          <a:off x="5214063" y="6983776"/>
          <a:ext cx="2653988" cy="1240364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sz="4800" kern="1200" dirty="0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5274623" y="7044336"/>
        <a:ext cx="2532868" cy="1119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7D407-99B9-4743-B064-D75A5FFFB1A0}" type="datetimeFigureOut">
              <a:rPr lang="zh-TW" altLang="en-US" smtClean="0"/>
              <a:t>2021/9/23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E30CB-A236-4FA5-9FFA-0E1CA6DBF7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96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30CB-A236-4FA5-9FFA-0E1CA6DBF78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41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3BD6-8ED4-4CDA-8BFA-2F13E190D3A7}" type="datetime1">
              <a:rPr lang="en-US" altLang="zh-TW" smtClean="0"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02B03-0880-4606-B23C-704ECB4CF65F}" type="datetime1">
              <a:rPr lang="en-US" altLang="zh-TW" smtClean="0"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3C88-57F6-4596-9FE1-9C6CE8AB4A60}" type="datetime1">
              <a:rPr lang="en-US" altLang="zh-TW" smtClean="0"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93543-6BC7-4D8D-BCB4-0BB5BF2FB74D}" type="datetime1">
              <a:rPr lang="en-US" altLang="zh-TW" smtClean="0"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C0E2-B18E-4F33-9EF9-FB15670E7FF0}" type="datetime1">
              <a:rPr lang="en-US" altLang="zh-TW" smtClean="0"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C0A5-6268-4F8B-8977-9802EFA24E1A}" type="datetime1">
              <a:rPr lang="en-US" altLang="zh-TW" smtClean="0"/>
              <a:t>9/23/2021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9F95-5194-46B2-98C8-125E2B01AA4A}" type="datetime1">
              <a:rPr lang="en-US" altLang="zh-TW" smtClean="0"/>
              <a:t>9/23/2021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版權所有 李承諺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040A-823E-4492-A88B-3EF4B63C0211}" type="datetime1">
              <a:rPr lang="en-US" altLang="zh-TW" smtClean="0"/>
              <a:t>9/23/2021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版權所有 李承諺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E17-C844-4517-955D-2F480A867BE2}" type="datetime1">
              <a:rPr lang="en-US" altLang="zh-TW" smtClean="0"/>
              <a:t>9/23/2021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版權所有 李承諺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6009-9FCB-4F45-B428-95A08F570CD4}" type="datetime1">
              <a:rPr lang="en-US" altLang="zh-TW" smtClean="0"/>
              <a:t>9/23/2021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755-8235-4F00-836A-9FE0F40FE0BB}" type="datetime1">
              <a:rPr lang="en-US" altLang="zh-TW" smtClean="0"/>
              <a:t>9/23/2021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C4B14-2943-4481-A860-33AAE5F8799A}" type="datetime1">
              <a:rPr lang="en-US" altLang="zh-TW" smtClean="0"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 smtClean="0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3" Type="http://schemas.openxmlformats.org/officeDocument/2006/relationships/image" Target="../media/image13.png"/><Relationship Id="rId17" Type="http://schemas.openxmlformats.org/officeDocument/2006/relationships/image" Target="../media/image32.svg"/><Relationship Id="rId2" Type="http://schemas.openxmlformats.org/officeDocument/2006/relationships/image" Target="../media/image1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30.sv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3" Type="http://schemas.openxmlformats.org/officeDocument/2006/relationships/image" Target="../media/image13.png"/><Relationship Id="rId17" Type="http://schemas.openxmlformats.org/officeDocument/2006/relationships/image" Target="../media/image32.svg"/><Relationship Id="rId2" Type="http://schemas.openxmlformats.org/officeDocument/2006/relationships/image" Target="../media/image1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30.sv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3" Type="http://schemas.openxmlformats.org/officeDocument/2006/relationships/image" Target="../media/image13.png"/><Relationship Id="rId17" Type="http://schemas.openxmlformats.org/officeDocument/2006/relationships/image" Target="../media/image32.svg"/><Relationship Id="rId2" Type="http://schemas.openxmlformats.org/officeDocument/2006/relationships/image" Target="../media/image1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30.svg"/><Relationship Id="rId1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3" Type="http://schemas.openxmlformats.org/officeDocument/2006/relationships/image" Target="../media/image13.png"/><Relationship Id="rId17" Type="http://schemas.openxmlformats.org/officeDocument/2006/relationships/image" Target="../media/image32.svg"/><Relationship Id="rId2" Type="http://schemas.openxmlformats.org/officeDocument/2006/relationships/image" Target="../media/image1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30.svg"/><Relationship Id="rId1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3" Type="http://schemas.openxmlformats.org/officeDocument/2006/relationships/image" Target="../media/image13.png"/><Relationship Id="rId17" Type="http://schemas.openxmlformats.org/officeDocument/2006/relationships/image" Target="../media/image32.svg"/><Relationship Id="rId2" Type="http://schemas.openxmlformats.org/officeDocument/2006/relationships/image" Target="../media/image1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30.svg"/><Relationship Id="rId1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3" Type="http://schemas.openxmlformats.org/officeDocument/2006/relationships/image" Target="../media/image12.png"/><Relationship Id="rId17" Type="http://schemas.openxmlformats.org/officeDocument/2006/relationships/image" Target="../media/image3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30.svg"/><Relationship Id="rId4" Type="http://schemas.openxmlformats.org/officeDocument/2006/relationships/image" Target="../media/image13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.png"/><Relationship Id="rId3" Type="http://schemas.openxmlformats.org/officeDocument/2006/relationships/image" Target="../media/image6.png"/><Relationship Id="rId17" Type="http://schemas.openxmlformats.org/officeDocument/2006/relationships/image" Target="../media/image8.png"/><Relationship Id="rId7" Type="http://schemas.openxmlformats.org/officeDocument/2006/relationships/image" Target="../media/image22.svg"/><Relationship Id="rId2" Type="http://schemas.openxmlformats.org/officeDocument/2006/relationships/image" Target="../media/image2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.svg"/><Relationship Id="rId15" Type="http://schemas.openxmlformats.org/officeDocument/2006/relationships/image" Target="../media/image18.svg"/><Relationship Id="rId5" Type="http://schemas.openxmlformats.org/officeDocument/2006/relationships/image" Target="../media/image20.svg"/><Relationship Id="rId19" Type="http://schemas.openxmlformats.org/officeDocument/2006/relationships/image" Target="../media/image10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3" Type="http://schemas.openxmlformats.org/officeDocument/2006/relationships/image" Target="../media/image13.png"/><Relationship Id="rId17" Type="http://schemas.openxmlformats.org/officeDocument/2006/relationships/image" Target="../media/image32.svg"/><Relationship Id="rId2" Type="http://schemas.openxmlformats.org/officeDocument/2006/relationships/image" Target="../media/image1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30.sv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3" Type="http://schemas.openxmlformats.org/officeDocument/2006/relationships/image" Target="../media/image13.png"/><Relationship Id="rId17" Type="http://schemas.openxmlformats.org/officeDocument/2006/relationships/image" Target="../media/image32.svg"/><Relationship Id="rId2" Type="http://schemas.openxmlformats.org/officeDocument/2006/relationships/image" Target="../media/image1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30.sv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3" Type="http://schemas.openxmlformats.org/officeDocument/2006/relationships/image" Target="../media/image13.png"/><Relationship Id="rId17" Type="http://schemas.openxmlformats.org/officeDocument/2006/relationships/image" Target="../media/image32.svg"/><Relationship Id="rId2" Type="http://schemas.openxmlformats.org/officeDocument/2006/relationships/image" Target="../media/image1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30.sv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5881" y="2496586"/>
            <a:ext cx="11136238" cy="3431099"/>
            <a:chOff x="0" y="0"/>
            <a:chExt cx="14848317" cy="45747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848317" cy="4574799"/>
              <a:chOff x="0" y="0"/>
              <a:chExt cx="17068167" cy="52587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68167" cy="5258740"/>
              </a:xfrm>
              <a:custGeom>
                <a:avLst/>
                <a:gdLst/>
                <a:ahLst/>
                <a:cxnLst/>
                <a:rect l="l" t="t" r="r" b="b"/>
                <a:pathLst>
                  <a:path w="17068167" h="5258741">
                    <a:moveTo>
                      <a:pt x="16445867" y="4688511"/>
                    </a:moveTo>
                    <a:cubicBezTo>
                      <a:pt x="16445867" y="4682161"/>
                      <a:pt x="16447137" y="4677081"/>
                      <a:pt x="16447137" y="4669461"/>
                    </a:cubicBezTo>
                    <a:lnTo>
                      <a:pt x="16447137" y="490220"/>
                    </a:lnTo>
                    <a:cubicBezTo>
                      <a:pt x="16447137" y="220980"/>
                      <a:pt x="16237587" y="0"/>
                      <a:pt x="15981048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4669461"/>
                    </a:lnTo>
                    <a:cubicBezTo>
                      <a:pt x="0" y="4938700"/>
                      <a:pt x="209550" y="5159681"/>
                      <a:pt x="466090" y="5159681"/>
                    </a:cubicBezTo>
                    <a:lnTo>
                      <a:pt x="15979777" y="5159681"/>
                    </a:lnTo>
                    <a:cubicBezTo>
                      <a:pt x="16092807" y="5159681"/>
                      <a:pt x="16196948" y="5116500"/>
                      <a:pt x="16276957" y="5046650"/>
                    </a:cubicBezTo>
                    <a:cubicBezTo>
                      <a:pt x="16407767" y="5117771"/>
                      <a:pt x="16720187" y="5258741"/>
                      <a:pt x="17066898" y="5051731"/>
                    </a:cubicBezTo>
                    <a:cubicBezTo>
                      <a:pt x="17068167" y="5051731"/>
                      <a:pt x="16755748" y="5053001"/>
                      <a:pt x="16445867" y="4688511"/>
                    </a:cubicBezTo>
                    <a:lnTo>
                      <a:pt x="16445867" y="4688511"/>
                    </a:lnTo>
                    <a:close/>
                  </a:path>
                </a:pathLst>
              </a:custGeom>
              <a:solidFill>
                <a:srgbClr val="FF636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962315" y="1312772"/>
              <a:ext cx="12923686" cy="18264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11439"/>
                </a:lnSpc>
              </a:pP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與</a:t>
              </a: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GitHub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應用</a:t>
              </a:r>
              <a:endParaRPr lang="en-US" sz="9600" b="1" spc="-103" dirty="0">
                <a:solidFill>
                  <a:schemeClr val="bg1"/>
                </a:solidFill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07494" y="6186548"/>
            <a:ext cx="10724299" cy="1603866"/>
            <a:chOff x="0" y="0"/>
            <a:chExt cx="14299066" cy="213848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4299066" cy="2138487"/>
              <a:chOff x="0" y="0"/>
              <a:chExt cx="15455251" cy="2311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455252" cy="2311400"/>
              </a:xfrm>
              <a:custGeom>
                <a:avLst/>
                <a:gdLst/>
                <a:ahLst/>
                <a:cxnLst/>
                <a:rect l="l" t="t" r="r" b="b"/>
                <a:pathLst>
                  <a:path w="15455252" h="2311400">
                    <a:moveTo>
                      <a:pt x="15150452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2006600"/>
                    </a:lnTo>
                    <a:cubicBezTo>
                      <a:pt x="0" y="2175510"/>
                      <a:pt x="135890" y="2311400"/>
                      <a:pt x="304800" y="2311400"/>
                    </a:cubicBezTo>
                    <a:lnTo>
                      <a:pt x="15150452" y="2311400"/>
                    </a:lnTo>
                    <a:cubicBezTo>
                      <a:pt x="15319361" y="2311400"/>
                      <a:pt x="15455252" y="2175510"/>
                      <a:pt x="15455252" y="2006600"/>
                    </a:cubicBezTo>
                    <a:lnTo>
                      <a:pt x="15455252" y="304800"/>
                    </a:lnTo>
                    <a:cubicBezTo>
                      <a:pt x="15455252" y="135890"/>
                      <a:pt x="15319361" y="0"/>
                      <a:pt x="15150452" y="0"/>
                    </a:cubicBezTo>
                    <a:close/>
                  </a:path>
                </a:pathLst>
              </a:custGeom>
              <a:solidFill>
                <a:srgbClr val="EDF0F2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953537" y="753601"/>
              <a:ext cx="8391991" cy="631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359"/>
                </a:lnSpc>
                <a:spcBef>
                  <a:spcPct val="0"/>
                </a:spcBef>
              </a:pPr>
              <a:r>
                <a:rPr lang="zh-TW" altLang="en-US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講師</a:t>
              </a:r>
              <a:r>
                <a:rPr lang="en-US" altLang="zh-TW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:</a:t>
              </a:r>
              <a:r>
                <a:rPr lang="zh-TW" altLang="en-US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李承諺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071400">
            <a:off x="2554858" y="4042830"/>
            <a:ext cx="2105271" cy="3216386"/>
          </a:xfrm>
          <a:prstGeom prst="rect">
            <a:avLst/>
          </a:prstGeom>
        </p:spPr>
      </p:pic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 dirty="0" smtClean="0"/>
              <a:t>版權所有 李承諺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版本切換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log(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查看歷史版本</a:t>
            </a:r>
            <a:r>
              <a:rPr lang="en-US" altLang="zh-TW" sz="4000" dirty="0" smtClean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checkout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版本號”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切換版本</a:t>
            </a:r>
            <a:r>
              <a:rPr lang="en-US" altLang="zh-TW" sz="4000" dirty="0" smtClean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checkout HEAD~ 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回到上一個版本</a:t>
            </a:r>
            <a:r>
              <a:rPr lang="en-US" altLang="zh-TW" sz="4000" dirty="0" smtClean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checkout HEAD~N(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回到前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N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個版本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 dirty="0" smtClean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0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上傳至</a:t>
              </a:r>
              <a:r>
                <a:rPr lang="en-US" altLang="zh-TW" sz="60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GitHub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push origin main(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本地端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遠端</a:t>
            </a:r>
            <a:r>
              <a:rPr lang="en-US" altLang="zh-TW" sz="4000" dirty="0" smtClean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pull origin main 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更新本地端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 dirty="0" smtClean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6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45" y="2016869"/>
            <a:ext cx="142494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4249400" y="5236028"/>
            <a:ext cx="2964637" cy="356380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3048000" y="3499812"/>
            <a:ext cx="10733031" cy="4241875"/>
            <a:chOff x="3200400" y="3608657"/>
            <a:chExt cx="10733031" cy="4241875"/>
          </a:xfrm>
        </p:grpSpPr>
        <p:grpSp>
          <p:nvGrpSpPr>
            <p:cNvPr id="19" name="群組 18"/>
            <p:cNvGrpSpPr/>
            <p:nvPr/>
          </p:nvGrpSpPr>
          <p:grpSpPr>
            <a:xfrm>
              <a:off x="3200400" y="3608657"/>
              <a:ext cx="7030792" cy="1003949"/>
              <a:chOff x="3978044" y="4991100"/>
              <a:chExt cx="7030792" cy="1003949"/>
            </a:xfrm>
          </p:grpSpPr>
          <p:grpSp>
            <p:nvGrpSpPr>
              <p:cNvPr id="20" name="Group 8"/>
              <p:cNvGrpSpPr/>
              <p:nvPr/>
            </p:nvGrpSpPr>
            <p:grpSpPr>
              <a:xfrm>
                <a:off x="3978044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22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24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3" name="TextBox 11"/>
                <p:cNvSpPr txBox="1"/>
                <p:nvPr/>
              </p:nvSpPr>
              <p:spPr>
                <a:xfrm>
                  <a:off x="9518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1</a:t>
                  </a:r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5181600" y="5108353"/>
                <a:ext cx="582723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方便多人協同合作開發</a:t>
                </a: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>
              <a:off x="3200400" y="6846583"/>
              <a:ext cx="10733031" cy="1003949"/>
              <a:chOff x="3957331" y="7114981"/>
              <a:chExt cx="10733031" cy="1003949"/>
            </a:xfrm>
          </p:grpSpPr>
          <p:grpSp>
            <p:nvGrpSpPr>
              <p:cNvPr id="26" name="Group 8"/>
              <p:cNvGrpSpPr/>
              <p:nvPr/>
            </p:nvGrpSpPr>
            <p:grpSpPr>
              <a:xfrm>
                <a:off x="3957331" y="7114981"/>
                <a:ext cx="1003949" cy="1003949"/>
                <a:chOff x="0" y="0"/>
                <a:chExt cx="544830" cy="544830"/>
              </a:xfrm>
            </p:grpSpPr>
            <p:grpSp>
              <p:nvGrpSpPr>
                <p:cNvPr id="28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30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9" name="TextBox 11"/>
                <p:cNvSpPr txBox="1"/>
                <p:nvPr/>
              </p:nvSpPr>
              <p:spPr>
                <a:xfrm>
                  <a:off x="9518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3</a:t>
                  </a:r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5195455" y="7245407"/>
                <a:ext cx="949490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不同分支開發不同功能，最後再合併 </a:t>
                </a: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3200400" y="5227620"/>
              <a:ext cx="10250389" cy="1003949"/>
              <a:chOff x="8967261" y="4991100"/>
              <a:chExt cx="10250389" cy="1003949"/>
            </a:xfrm>
          </p:grpSpPr>
          <p:grpSp>
            <p:nvGrpSpPr>
              <p:cNvPr id="33" name="Group 8"/>
              <p:cNvGrpSpPr/>
              <p:nvPr/>
            </p:nvGrpSpPr>
            <p:grpSpPr>
              <a:xfrm>
                <a:off x="8967261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40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48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47" name="TextBox 11"/>
                <p:cNvSpPr txBox="1"/>
                <p:nvPr/>
              </p:nvSpPr>
              <p:spPr>
                <a:xfrm>
                  <a:off x="8394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2</a:t>
                  </a: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10287000" y="5108353"/>
                <a:ext cx="893065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不同分支之間彼此獨立，互不影響 </a:t>
                </a:r>
              </a:p>
            </p:txBody>
          </p:sp>
        </p:grpSp>
      </p:grpSp>
      <p:grpSp>
        <p:nvGrpSpPr>
          <p:cNvPr id="32" name="Group 7"/>
          <p:cNvGrpSpPr/>
          <p:nvPr/>
        </p:nvGrpSpPr>
        <p:grpSpPr>
          <a:xfrm flipH="1">
            <a:off x="1295400" y="1178669"/>
            <a:ext cx="7314423" cy="1676400"/>
            <a:chOff x="1235379" y="-162631"/>
            <a:chExt cx="7165093" cy="1184592"/>
          </a:xfrm>
        </p:grpSpPr>
        <p:grpSp>
          <p:nvGrpSpPr>
            <p:cNvPr id="34" name="Group 8"/>
            <p:cNvGrpSpPr/>
            <p:nvPr/>
          </p:nvGrpSpPr>
          <p:grpSpPr>
            <a:xfrm>
              <a:off x="1235379" y="-162631"/>
              <a:ext cx="7165093" cy="1184592"/>
              <a:chOff x="2756738" y="-362915"/>
              <a:chExt cx="15988881" cy="2643414"/>
            </a:xfrm>
          </p:grpSpPr>
          <p:sp>
            <p:nvSpPr>
              <p:cNvPr id="38" name="Freeform 9"/>
              <p:cNvSpPr/>
              <p:nvPr/>
            </p:nvSpPr>
            <p:spPr>
              <a:xfrm>
                <a:off x="2756738" y="-362915"/>
                <a:ext cx="15988881" cy="2643414"/>
              </a:xfrm>
              <a:custGeom>
                <a:avLst/>
                <a:gdLst/>
                <a:ahLst/>
                <a:cxnLst/>
                <a:rect l="l" t="t" r="r" b="b"/>
                <a:pathLst>
                  <a:path w="17317337" h="3386664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6" y="3287604"/>
                      <a:pt x="16446117" y="3244424"/>
                      <a:pt x="16526126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lnTo>
                      <a:pt x="16695037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36" name="TextBox 10"/>
            <p:cNvSpPr txBox="1"/>
            <p:nvPr/>
          </p:nvSpPr>
          <p:spPr>
            <a:xfrm>
              <a:off x="1885343" y="75639"/>
              <a:ext cx="5865166" cy="571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20"/>
                </a:lnSpc>
                <a:spcBef>
                  <a:spcPct val="0"/>
                </a:spcBef>
              </a:pPr>
              <a:r>
                <a:rPr lang="zh-TW" altLang="en-US" sz="5400" spc="-48" dirty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分支</a:t>
              </a:r>
              <a:endParaRPr lang="en-US" sz="5400" spc="-48" dirty="0">
                <a:solidFill>
                  <a:srgbClr val="FFFFFF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410700"/>
            <a:ext cx="2895600" cy="365125"/>
          </a:xfrm>
        </p:spPr>
        <p:txBody>
          <a:bodyPr/>
          <a:lstStyle/>
          <a:p>
            <a:r>
              <a:rPr lang="zh-TW" altLang="en-US" dirty="0" smtClean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28"/>
          <a:stretch/>
        </p:blipFill>
        <p:spPr bwMode="auto">
          <a:xfrm>
            <a:off x="1981199" y="723900"/>
            <a:ext cx="14623473" cy="868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428018"/>
            <a:ext cx="2895600" cy="365125"/>
          </a:xfrm>
        </p:spPr>
        <p:txBody>
          <a:bodyPr/>
          <a:lstStyle/>
          <a:p>
            <a:r>
              <a:rPr lang="zh-TW" altLang="en-US" dirty="0" smtClean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9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60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en-US" altLang="zh-TW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 branch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branch 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查看現有分支</a:t>
            </a:r>
            <a:r>
              <a:rPr lang="en-US" altLang="zh-TW" sz="4000" dirty="0" smtClean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branch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新分支名稱” 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建立新分支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 dirty="0" smtClean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1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切換分支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checkout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分支名稱”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 dirty="0" smtClean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01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合併分支 </a:t>
              </a:r>
              <a:r>
                <a:rPr lang="en-US" altLang="zh-TW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Merge 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功能開發完畢後，合併回 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main </a:t>
            </a:r>
            <a:r>
              <a:rPr lang="zh-TW" altLang="en-US" sz="4000" dirty="0" smtClean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分支</a:t>
            </a:r>
            <a:endParaRPr lang="en-US" altLang="zh-TW" sz="4000" dirty="0" smtClean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zh-TW" altLang="en-US" sz="4000" dirty="0" smtClean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</a:t>
            </a:r>
            <a:endPara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在 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main 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分支輸入 </a:t>
            </a:r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merge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分支名稱”，即可將此分支的修改項目合併回 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main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 dirty="0" smtClean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61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刪除分支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push origin :”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分支名稱“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-27709" y="9505950"/>
            <a:ext cx="2895600" cy="365125"/>
          </a:xfrm>
        </p:spPr>
        <p:txBody>
          <a:bodyPr/>
          <a:lstStyle/>
          <a:p>
            <a:r>
              <a:rPr lang="zh-TW" altLang="en-US" dirty="0" smtClean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6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1455775" y="952500"/>
            <a:ext cx="7463943" cy="1766061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674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48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為什麼需要版本</a:t>
              </a:r>
              <a:r>
                <a:rPr lang="zh-TW" altLang="en-US" sz="4800" dirty="0" smtClean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控制</a:t>
              </a:r>
              <a:r>
                <a:rPr lang="en-US" altLang="zh-TW" sz="4800" dirty="0" smtClean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?</a:t>
              </a:r>
              <a:endParaRPr lang="en-US" sz="48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45" y="2016869"/>
            <a:ext cx="142494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2649200" y="5118775"/>
            <a:ext cx="2964637" cy="356380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3048000" y="3499812"/>
            <a:ext cx="9005692" cy="4241875"/>
            <a:chOff x="3200400" y="3608657"/>
            <a:chExt cx="9005692" cy="4241875"/>
          </a:xfrm>
        </p:grpSpPr>
        <p:grpSp>
          <p:nvGrpSpPr>
            <p:cNvPr id="19" name="群組 18"/>
            <p:cNvGrpSpPr/>
            <p:nvPr/>
          </p:nvGrpSpPr>
          <p:grpSpPr>
            <a:xfrm>
              <a:off x="3200400" y="3608657"/>
              <a:ext cx="9005692" cy="1003949"/>
              <a:chOff x="3978044" y="4991100"/>
              <a:chExt cx="9005692" cy="1003949"/>
            </a:xfrm>
          </p:grpSpPr>
          <p:grpSp>
            <p:nvGrpSpPr>
              <p:cNvPr id="20" name="Group 8"/>
              <p:cNvGrpSpPr/>
              <p:nvPr/>
            </p:nvGrpSpPr>
            <p:grpSpPr>
              <a:xfrm>
                <a:off x="3978044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22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24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3" name="TextBox 11"/>
                <p:cNvSpPr txBox="1"/>
                <p:nvPr/>
              </p:nvSpPr>
              <p:spPr>
                <a:xfrm>
                  <a:off x="9518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1</a:t>
                  </a:r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5181600" y="5108353"/>
                <a:ext cx="780213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避免同時管理過多類似的檔案 </a:t>
                </a:r>
                <a:endParaRPr lang="en-US" altLang="zh-TW" sz="4400" dirty="0">
                  <a:latin typeface="王漢宗細圓體繁" panose="02020300000000000000" pitchFamily="18" charset="-120"/>
                  <a:ea typeface="王漢宗細圓體繁" panose="02020300000000000000" pitchFamily="18" charset="-120"/>
                </a:endParaRP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>
              <a:off x="3200400" y="6846583"/>
              <a:ext cx="6501103" cy="1003949"/>
              <a:chOff x="3957331" y="7114981"/>
              <a:chExt cx="6501103" cy="1003949"/>
            </a:xfrm>
          </p:grpSpPr>
          <p:grpSp>
            <p:nvGrpSpPr>
              <p:cNvPr id="26" name="Group 8"/>
              <p:cNvGrpSpPr/>
              <p:nvPr/>
            </p:nvGrpSpPr>
            <p:grpSpPr>
              <a:xfrm>
                <a:off x="3957331" y="7114981"/>
                <a:ext cx="1003949" cy="1003949"/>
                <a:chOff x="0" y="0"/>
                <a:chExt cx="544830" cy="544830"/>
              </a:xfrm>
            </p:grpSpPr>
            <p:grpSp>
              <p:nvGrpSpPr>
                <p:cNvPr id="28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30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9" name="TextBox 11"/>
                <p:cNvSpPr txBox="1"/>
                <p:nvPr/>
              </p:nvSpPr>
              <p:spPr>
                <a:xfrm>
                  <a:off x="9518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3</a:t>
                  </a:r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5195455" y="7245407"/>
                <a:ext cx="526297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於不同版本進行切換</a:t>
                </a:r>
                <a:endParaRPr lang="zh-TW" altLang="en-US" sz="4400" dirty="0">
                  <a:latin typeface="王漢宗細圓體繁" panose="02020300000000000000" pitchFamily="18" charset="-120"/>
                  <a:ea typeface="王漢宗細圓體繁" panose="02020300000000000000" pitchFamily="18" charset="-120"/>
                </a:endParaRP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3200400" y="5227620"/>
              <a:ext cx="6300590" cy="1003949"/>
              <a:chOff x="8967261" y="4991100"/>
              <a:chExt cx="6300590" cy="1003949"/>
            </a:xfrm>
          </p:grpSpPr>
          <p:grpSp>
            <p:nvGrpSpPr>
              <p:cNvPr id="33" name="Group 8"/>
              <p:cNvGrpSpPr/>
              <p:nvPr/>
            </p:nvGrpSpPr>
            <p:grpSpPr>
              <a:xfrm>
                <a:off x="8967261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40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48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47" name="TextBox 11"/>
                <p:cNvSpPr txBox="1"/>
                <p:nvPr/>
              </p:nvSpPr>
              <p:spPr>
                <a:xfrm>
                  <a:off x="8394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2</a:t>
                  </a: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10287000" y="5108353"/>
                <a:ext cx="498085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快速備份還原資料 </a:t>
                </a:r>
                <a:endParaRPr lang="en-US" altLang="zh-TW" sz="4400" dirty="0">
                  <a:latin typeface="王漢宗細圓體繁" panose="02020300000000000000" pitchFamily="18" charset="-120"/>
                  <a:ea typeface="王漢宗細圓體繁" panose="02020300000000000000" pitchFamily="18" charset="-120"/>
                </a:endParaRPr>
              </a:p>
            </p:txBody>
          </p:sp>
        </p:grpSp>
      </p:grp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 dirty="0" smtClean="0"/>
              <a:t>版權所有 李承諺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81" y="1768715"/>
            <a:ext cx="14625637" cy="756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Group 7"/>
          <p:cNvGrpSpPr/>
          <p:nvPr/>
        </p:nvGrpSpPr>
        <p:grpSpPr>
          <a:xfrm flipH="1">
            <a:off x="609600" y="1028700"/>
            <a:ext cx="6848303" cy="1371603"/>
            <a:chOff x="1235379" y="-162631"/>
            <a:chExt cx="7165093" cy="1184592"/>
          </a:xfrm>
        </p:grpSpPr>
        <p:grpSp>
          <p:nvGrpSpPr>
            <p:cNvPr id="45" name="Group 8"/>
            <p:cNvGrpSpPr/>
            <p:nvPr/>
          </p:nvGrpSpPr>
          <p:grpSpPr>
            <a:xfrm>
              <a:off x="1235379" y="-162631"/>
              <a:ext cx="7165093" cy="1184592"/>
              <a:chOff x="2756738" y="-362915"/>
              <a:chExt cx="15988881" cy="2643414"/>
            </a:xfrm>
          </p:grpSpPr>
          <p:sp>
            <p:nvSpPr>
              <p:cNvPr id="47" name="Freeform 9"/>
              <p:cNvSpPr/>
              <p:nvPr/>
            </p:nvSpPr>
            <p:spPr>
              <a:xfrm>
                <a:off x="2756738" y="-362915"/>
                <a:ext cx="15988881" cy="2643414"/>
              </a:xfrm>
              <a:custGeom>
                <a:avLst/>
                <a:gdLst/>
                <a:ahLst/>
                <a:cxnLst/>
                <a:rect l="l" t="t" r="r" b="b"/>
                <a:pathLst>
                  <a:path w="17317337" h="3386664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6" y="3287604"/>
                      <a:pt x="16446117" y="3244424"/>
                      <a:pt x="16526126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lnTo>
                      <a:pt x="16695037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46" name="TextBox 10"/>
            <p:cNvSpPr txBox="1"/>
            <p:nvPr/>
          </p:nvSpPr>
          <p:spPr>
            <a:xfrm>
              <a:off x="1885343" y="75639"/>
              <a:ext cx="5865166" cy="708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20"/>
                </a:lnSpc>
                <a:spcBef>
                  <a:spcPct val="0"/>
                </a:spcBef>
              </a:pPr>
              <a:r>
                <a:rPr lang="en-US" sz="5400" spc="-48" dirty="0" err="1" smtClean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zh-TW" altLang="en-US" sz="5400" spc="-48" dirty="0" smtClean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的用途</a:t>
              </a:r>
              <a:r>
                <a:rPr lang="en-US" altLang="zh-TW" sz="5400" spc="-48" dirty="0" smtClean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?</a:t>
              </a:r>
              <a:endParaRPr lang="en-US" sz="5400" spc="-48" dirty="0">
                <a:solidFill>
                  <a:srgbClr val="FFFFFF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819400" y="3013364"/>
            <a:ext cx="62279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4400" dirty="0" err="1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</a:t>
            </a:r>
            <a:r>
              <a:rPr lang="en-US" altLang="zh-TW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 </a:t>
            </a:r>
            <a:r>
              <a:rPr lang="zh-TW" altLang="en-US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是一種版本控制工具</a:t>
            </a:r>
            <a:endParaRPr lang="zh-TW" altLang="en-US" sz="4400" dirty="0">
              <a:solidFill>
                <a:prstClr val="black"/>
              </a:solidFill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812473" y="4152900"/>
            <a:ext cx="89306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更方便比較不同版本的程式碼差異 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819400" y="5448300"/>
            <a:ext cx="13182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可在專案中隨時切換版本，不須同時創立多個檔案</a:t>
            </a:r>
            <a:endParaRPr lang="zh-TW" altLang="en-US" sz="4400" dirty="0">
              <a:solidFill>
                <a:prstClr val="black"/>
              </a:solidFill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854036" y="6587836"/>
            <a:ext cx="149416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分為本地和遠端</a:t>
            </a:r>
            <a:r>
              <a:rPr lang="zh-TW" altLang="en-US" sz="4400" dirty="0" smtClean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，</a:t>
            </a:r>
            <a:endParaRPr lang="en-US" altLang="zh-TW" sz="4400" dirty="0" smtClean="0">
              <a:solidFill>
                <a:prstClr val="black"/>
              </a:solidFill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  <a:p>
            <a:pPr lvl="0"/>
            <a:r>
              <a:rPr lang="zh-TW" altLang="en-US" sz="4400" dirty="0" smtClean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開發</a:t>
            </a:r>
            <a:r>
              <a:rPr lang="zh-TW" altLang="en-US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者可在本地開發並推到遠端進行整合</a:t>
            </a:r>
            <a:endParaRPr lang="zh-TW" altLang="en-US" sz="4400" dirty="0">
              <a:solidFill>
                <a:prstClr val="black"/>
              </a:solidFill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303" y="5551727"/>
            <a:ext cx="4057353" cy="4057353"/>
          </a:xfrm>
          <a:prstGeom prst="rect">
            <a:avLst/>
          </a:prstGeom>
        </p:spPr>
      </p:pic>
      <p:sp>
        <p:nvSpPr>
          <p:cNvPr id="18" name="頁尾版面配置區 17"/>
          <p:cNvSpPr>
            <a:spLocks noGrp="1"/>
          </p:cNvSpPr>
          <p:nvPr>
            <p:ph type="ftr" sz="quarter" idx="11"/>
          </p:nvPr>
        </p:nvSpPr>
        <p:spPr>
          <a:xfrm>
            <a:off x="-6927" y="9609080"/>
            <a:ext cx="2895600" cy="365125"/>
          </a:xfrm>
        </p:spPr>
        <p:txBody>
          <a:bodyPr/>
          <a:lstStyle/>
          <a:p>
            <a:r>
              <a:rPr lang="zh-TW" altLang="en-US" dirty="0" smtClean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0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4191000" y="723900"/>
            <a:ext cx="9144000" cy="8839200"/>
            <a:chOff x="3657600" y="723900"/>
            <a:chExt cx="9144000" cy="8839200"/>
          </a:xfrm>
        </p:grpSpPr>
        <p:grpSp>
          <p:nvGrpSpPr>
            <p:cNvPr id="3" name="群組 2"/>
            <p:cNvGrpSpPr/>
            <p:nvPr/>
          </p:nvGrpSpPr>
          <p:grpSpPr>
            <a:xfrm>
              <a:off x="4800600" y="723900"/>
              <a:ext cx="8001000" cy="8839200"/>
              <a:chOff x="1262701" y="2197538"/>
              <a:chExt cx="16648190" cy="5918200"/>
            </a:xfrm>
          </p:grpSpPr>
          <p:graphicFrame>
            <p:nvGraphicFramePr>
              <p:cNvPr id="49" name="資料庫圖表 48"/>
              <p:cNvGraphicFramePr/>
              <p:nvPr>
                <p:extLst>
                  <p:ext uri="{D42A27DB-BD31-4B8C-83A1-F6EECF244321}">
                    <p14:modId xmlns:p14="http://schemas.microsoft.com/office/powerpoint/2010/main" val="66875785"/>
                  </p:ext>
                </p:extLst>
              </p:nvPr>
            </p:nvGraphicFramePr>
            <p:xfrm>
              <a:off x="1262701" y="2197538"/>
              <a:ext cx="16648190" cy="59182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2" name="矩形 1"/>
              <p:cNvSpPr/>
              <p:nvPr/>
            </p:nvSpPr>
            <p:spPr>
              <a:xfrm>
                <a:off x="7873466" y="2758747"/>
                <a:ext cx="5232288" cy="515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4400" dirty="0">
                    <a:solidFill>
                      <a:schemeClr val="accent2">
                        <a:lumMod val="75000"/>
                      </a:schemeClr>
                    </a:solidFill>
                  </a:rPr>
                  <a:t>main.py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0934507" y="4233199"/>
                <a:ext cx="5073734" cy="515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4400" dirty="0">
                    <a:solidFill>
                      <a:schemeClr val="accent3">
                        <a:lumMod val="50000"/>
                      </a:schemeClr>
                    </a:solidFill>
                  </a:rPr>
                  <a:t>main.py</a:t>
                </a:r>
                <a:endParaRPr lang="en-US" altLang="zh-TW" sz="5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3657600" y="3064630"/>
              <a:ext cx="1851789" cy="701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Git</a:t>
              </a:r>
              <a:r>
                <a:rPr kumimoji="0" lang="en-US" altLang="zh-TW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add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4583494" y="5219700"/>
              <a:ext cx="262020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dirty="0" err="1" smtClean="0"/>
                <a:t>Git</a:t>
              </a:r>
              <a:r>
                <a:rPr lang="en-US" altLang="zh-TW" sz="4000" dirty="0" smtClean="0"/>
                <a:t> </a:t>
              </a:r>
              <a:r>
                <a:rPr lang="en-US" altLang="zh-TW" sz="4000" dirty="0"/>
                <a:t>commit 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010400" y="7429499"/>
              <a:ext cx="192071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Git</a:t>
              </a:r>
              <a:r>
                <a:rPr kumimoji="0" lang="en-US" altLang="zh-TW" sz="4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push</a:t>
              </a:r>
            </a:p>
          </p:txBody>
        </p:sp>
      </p:grpSp>
      <p:sp>
        <p:nvSpPr>
          <p:cNvPr id="13" name="頁尾版面配置區 12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 smtClean="0"/>
              <a:t>版權所有 李承諺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954628" y="800100"/>
            <a:ext cx="8722771" cy="1824384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653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54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en-US" altLang="zh-TW" sz="54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 </a:t>
              </a:r>
              <a:r>
                <a:rPr lang="zh-TW" altLang="en-US" sz="54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與 </a:t>
              </a:r>
              <a:r>
                <a:rPr lang="en-US" altLang="zh-TW" sz="54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GitHub</a:t>
              </a:r>
              <a:r>
                <a:rPr lang="en-US" altLang="zh-TW" sz="54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 </a:t>
              </a:r>
              <a:r>
                <a:rPr lang="zh-TW" altLang="en-US" sz="54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的關係</a:t>
              </a:r>
              <a:endParaRPr lang="en-US" sz="54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662" y="2198117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662" y="5961268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4828333" y="6066570"/>
            <a:ext cx="847198" cy="847198"/>
          </a:xfrm>
          <a:prstGeom prst="rect">
            <a:avLst/>
          </a:prstGeom>
        </p:spPr>
      </p:pic>
      <p:pic>
        <p:nvPicPr>
          <p:cNvPr id="43" name="Picture 4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671145">
            <a:off x="16232753" y="7779459"/>
            <a:ext cx="847198" cy="847198"/>
          </a:xfrm>
          <a:prstGeom prst="rect">
            <a:avLst/>
          </a:prstGeom>
        </p:spPr>
      </p:pic>
      <p:pic>
        <p:nvPicPr>
          <p:cNvPr id="44" name="Picture 4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381015">
            <a:off x="15735026" y="5568183"/>
            <a:ext cx="847198" cy="847198"/>
          </a:xfrm>
          <a:prstGeom prst="rect">
            <a:avLst/>
          </a:prstGeom>
        </p:spPr>
      </p:pic>
      <p:pic>
        <p:nvPicPr>
          <p:cNvPr id="45" name="Picture 4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5690771" y="7132376"/>
            <a:ext cx="633950" cy="633950"/>
          </a:xfrm>
          <a:prstGeom prst="rect">
            <a:avLst/>
          </a:prstGeom>
        </p:spPr>
      </p:pic>
      <p:pic>
        <p:nvPicPr>
          <p:cNvPr id="46" name="Picture 4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691800">
            <a:off x="16463168" y="6464410"/>
            <a:ext cx="633950" cy="6339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108284" y="3619500"/>
            <a:ext cx="10471136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</a:t>
            </a:r>
            <a:r>
              <a:rPr kumimoji="0" lang="en-US" altLang="zh-TW" sz="4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 </a:t>
            </a:r>
            <a:r>
              <a:rPr kumimoji="0" lang="zh-TW" alt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：是版本控制軟體，可獨立使用。</a:t>
            </a:r>
            <a:endParaRPr kumimoji="0" lang="en-US" altLang="zh-TW" sz="4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23137" y="6959889"/>
            <a:ext cx="11427575" cy="1439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GitHub</a:t>
            </a:r>
            <a:r>
              <a:rPr kumimoji="0" lang="zh-TW" alt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：線上平台，</a:t>
            </a:r>
            <a:endParaRPr kumimoji="0" lang="en-US" altLang="zh-TW" sz="4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提供使用者利用 </a:t>
            </a:r>
            <a:r>
              <a:rPr kumimoji="0" lang="en-US" altLang="zh-TW" sz="4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</a:t>
            </a:r>
            <a:r>
              <a:rPr kumimoji="0" lang="en-US" altLang="zh-TW" sz="4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 </a:t>
            </a:r>
            <a:r>
              <a:rPr kumimoji="0" lang="zh-TW" alt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將程式碼託管於 </a:t>
            </a:r>
            <a:r>
              <a:rPr kumimoji="0" lang="en-US" altLang="zh-TW" sz="4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GitHub</a:t>
            </a:r>
            <a:r>
              <a:rPr kumimoji="0" lang="zh-TW" alt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。</a:t>
            </a:r>
            <a:endParaRPr kumimoji="0" lang="zh-TW" altLang="en-US" sz="4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 dirty="0" smtClean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4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17229" y="647700"/>
            <a:ext cx="12625833" cy="2737238"/>
            <a:chOff x="18473" y="1371070"/>
            <a:chExt cx="16834444" cy="3649650"/>
          </a:xfrm>
        </p:grpSpPr>
        <p:sp>
          <p:nvSpPr>
            <p:cNvPr id="3" name="TextBox 3"/>
            <p:cNvSpPr txBox="1"/>
            <p:nvPr/>
          </p:nvSpPr>
          <p:spPr>
            <a:xfrm>
              <a:off x="18473" y="1371070"/>
              <a:ext cx="16834444" cy="1970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11440"/>
                </a:lnSpc>
              </a:pPr>
              <a:r>
                <a:rPr lang="en-US" sz="10400" spc="-104" dirty="0">
                  <a:solidFill>
                    <a:srgbClr val="100F0D"/>
                  </a:solidFill>
                  <a:latin typeface="DM Sans Bold"/>
                </a:rPr>
                <a:t>Let's download</a:t>
              </a:r>
              <a:endParaRPr lang="en-US" sz="10400" spc="-104" dirty="0">
                <a:solidFill>
                  <a:srgbClr val="100F0D"/>
                </a:solidFill>
                <a:latin typeface="DM Sans Bold"/>
              </a:endParaRP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2546525" y="3341096"/>
              <a:ext cx="11778335" cy="1679624"/>
              <a:chOff x="32934" y="-2557939"/>
              <a:chExt cx="21001538" cy="299487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2934" y="-2557939"/>
                <a:ext cx="21001538" cy="2994878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2994878">
                    <a:moveTo>
                      <a:pt x="20379238" y="2424648"/>
                    </a:moveTo>
                    <a:cubicBezTo>
                      <a:pt x="20379238" y="2418298"/>
                      <a:pt x="20380508" y="2413218"/>
                      <a:pt x="20380508" y="2405598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405598"/>
                    </a:lnTo>
                    <a:cubicBezTo>
                      <a:pt x="0" y="2674838"/>
                      <a:pt x="209550" y="2895818"/>
                      <a:pt x="466090" y="2895818"/>
                    </a:cubicBezTo>
                    <a:lnTo>
                      <a:pt x="19913147" y="2895818"/>
                    </a:lnTo>
                    <a:cubicBezTo>
                      <a:pt x="20026178" y="2895818"/>
                      <a:pt x="20130317" y="2852638"/>
                      <a:pt x="20210328" y="2782788"/>
                    </a:cubicBezTo>
                    <a:cubicBezTo>
                      <a:pt x="20341138" y="2853908"/>
                      <a:pt x="20653558" y="2994878"/>
                      <a:pt x="21000267" y="2787868"/>
                    </a:cubicBezTo>
                    <a:cubicBezTo>
                      <a:pt x="21001538" y="2787868"/>
                      <a:pt x="20689119" y="2789138"/>
                      <a:pt x="20379238" y="2424648"/>
                    </a:cubicBezTo>
                    <a:lnTo>
                      <a:pt x="20379238" y="2424648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519440" y="3862445"/>
              <a:ext cx="7795567" cy="636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28" dirty="0">
                  <a:solidFill>
                    <a:srgbClr val="FFFFFF"/>
                  </a:solidFill>
                  <a:latin typeface="DM Sans Bold"/>
                  <a:hlinkClick r:id="rId2"/>
                </a:rPr>
                <a:t>https://git-scm.com/</a:t>
              </a:r>
              <a:endParaRPr lang="en-US" sz="2800" spc="-28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1" r="999" b="5296"/>
          <a:stretch/>
        </p:blipFill>
        <p:spPr>
          <a:xfrm>
            <a:off x="2817229" y="3619500"/>
            <a:ext cx="12824553" cy="6048767"/>
          </a:xfrm>
          <a:prstGeom prst="rect">
            <a:avLst/>
          </a:prstGeom>
        </p:spPr>
      </p:pic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0" y="9485704"/>
            <a:ext cx="2895600" cy="365125"/>
          </a:xfrm>
        </p:spPr>
        <p:txBody>
          <a:bodyPr/>
          <a:lstStyle/>
          <a:p>
            <a:r>
              <a:rPr lang="zh-TW" altLang="en-US" dirty="0" smtClean="0"/>
              <a:t>版權所有 李承諺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600" spc="-48" dirty="0" smtClean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第一步</a:t>
              </a:r>
              <a:endParaRPr lang="en-US" sz="66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70248" y="3549975"/>
            <a:ext cx="114047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clone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網址”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將檔案從遠端下載至本地端</a:t>
            </a:r>
            <a:r>
              <a:rPr lang="en-US" altLang="zh-TW" sz="4000" dirty="0" smtClean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r>
              <a:rPr lang="zh-TW" altLang="en-US" sz="4000" dirty="0" smtClean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</a:t>
            </a:r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</a:t>
            </a:r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init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初始化</a:t>
            </a:r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 smtClean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status(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查看目前工作狀態</a:t>
            </a:r>
            <a:r>
              <a:rPr lang="en-US" altLang="zh-TW" sz="4000" dirty="0" smtClean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  <a:endPara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 dirty="0" smtClean="0"/>
              <a:t>版權所有 李承諺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工作目錄</a:t>
              </a:r>
              <a:r>
                <a:rPr lang="en-US" altLang="zh-TW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&gt;</a:t>
              </a: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集合區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70248" y="3549975"/>
            <a:ext cx="11404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add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檔名”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工作目錄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 smtClean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reset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檔名”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工作目錄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6927" y="9505950"/>
            <a:ext cx="2895600" cy="365125"/>
          </a:xfrm>
        </p:spPr>
        <p:txBody>
          <a:bodyPr/>
          <a:lstStyle/>
          <a:p>
            <a:r>
              <a:rPr lang="zh-TW" altLang="en-US" dirty="0" smtClean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31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集合區</a:t>
              </a:r>
              <a:r>
                <a:rPr lang="en-US" altLang="zh-TW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&gt;</a:t>
              </a: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本地端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commit –m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訊息</a:t>
            </a:r>
            <a:r>
              <a:rPr lang="zh-TW" altLang="en-US" sz="4000" dirty="0" smtClean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”</a:t>
            </a:r>
            <a:endParaRPr lang="en-US" altLang="zh-TW" sz="4000" dirty="0" smtClean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smtClean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本地端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,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產生新的版本號</a:t>
            </a:r>
            <a:r>
              <a:rPr lang="en-US" altLang="zh-TW" sz="4000" dirty="0" smtClean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commit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之前要先將檔案加進</a:t>
            </a:r>
            <a:r>
              <a:rPr lang="zh-TW" altLang="en-US" sz="4000" b="1" dirty="0">
                <a:solidFill>
                  <a:srgbClr val="389F33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集合區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481705"/>
            <a:ext cx="2895600" cy="365125"/>
          </a:xfrm>
        </p:spPr>
        <p:txBody>
          <a:bodyPr/>
          <a:lstStyle/>
          <a:p>
            <a:r>
              <a:rPr lang="zh-TW" altLang="en-US" dirty="0" smtClean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1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481</Words>
  <Application>Microsoft Office PowerPoint</Application>
  <PresentationFormat>自訂</PresentationFormat>
  <Paragraphs>103</Paragraphs>
  <Slides>17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Arial</vt:lpstr>
      <vt:lpstr>新細明體</vt:lpstr>
      <vt:lpstr>DejaVu Sans Condensed</vt:lpstr>
      <vt:lpstr>DM Sans Bold</vt:lpstr>
      <vt:lpstr>Moontime</vt:lpstr>
      <vt:lpstr>王漢宗細圓體繁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Foundational Digital Brainstorm Presentation</dc:title>
  <dc:creator>user</dc:creator>
  <cp:lastModifiedBy>user</cp:lastModifiedBy>
  <cp:revision>26</cp:revision>
  <dcterms:created xsi:type="dcterms:W3CDTF">2006-08-16T00:00:00Z</dcterms:created>
  <dcterms:modified xsi:type="dcterms:W3CDTF">2021-09-23T12:47:47Z</dcterms:modified>
  <dc:identifier>DAEqvfvyeVI</dc:identifier>
</cp:coreProperties>
</file>